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33" autoAdjust="0"/>
  </p:normalViewPr>
  <p:slideViewPr>
    <p:cSldViewPr>
      <p:cViewPr>
        <p:scale>
          <a:sx n="71" d="100"/>
          <a:sy n="71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984D6E-A5D8-48A0-A6FA-9A354ADFBC3C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59F135-3DFA-493D-85CF-9A4815E5B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D9B7D7-4DB7-4642-9E7F-325F04FED0D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C4910F-5C38-4A70-B0C7-F48F90AFB58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5E28FC-A5CE-4540-9FDE-29DB50A4603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A20FE7-6507-458D-96F7-E5676D5400E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0DF6EB-6859-4F67-B42A-3159BF48ED8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238C31-8054-4D3D-8129-6182D4D6279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AE71F7-420B-4343-97BD-9DD7ECFF7CC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60DBF5-BF9F-4FBA-81F6-2C7BFD09A2E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988A03-AB8D-47BF-BDD7-FC17B01A591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BDA42-9173-4299-821C-BFBAAE3B714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545DF4-9C57-4966-ABB1-028C7E702F5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F6E60F-EA8B-4F7A-914A-F8A93962AA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7C799-C338-4D1E-A79F-6314944D8F7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BD11A-CCC4-45E8-85E3-EB17342CC5F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0A72C4-99AC-45D8-A59F-EF078AABA55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0FEC44-99AA-4FA4-AFE5-7EB5DDC2910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1CAACC-A7E2-4D7F-B843-86BB3CBCC61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30670-19D3-4EA4-82D0-53A8E0EDA40B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90A7-0185-4DA9-B9BE-2B319CEB9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464F-2F52-494A-AD23-2CAB7B307EFA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895C-F544-454A-8E91-156E40831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2611B-E636-4652-8799-AF1A2C07B5D5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D036-1741-4BFE-842D-B39A88F54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D8ED-A5BC-4CC1-9A1D-B9F70BE0BAA0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563C-C8DD-44A7-A2B5-9147962F5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AB65-6597-4AB6-ADC6-E3308F2FC938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04EC-FD8E-4B2E-87B8-7A0C0DDA3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53D8-3586-46D1-965B-0B34E1BB210F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09F9-384D-48AB-9C36-B5AF0FCF8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BEC13-B0B0-4AFF-BC73-2559C1C26B2F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3525-988B-4A65-B978-8DA991173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E055-CB49-484B-85CA-A35AC7460F95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4E81-6A4A-465F-AA0A-873960EAB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6A87-D085-4A08-99C8-21116385D8EC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BA0F8-D8A1-4A34-A138-5C05FD523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69F91-3684-4E84-9157-04F494FA1D44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C9CE-119C-449C-A117-F8461C9C2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DFBC-5C00-45A1-A90F-10C3ADF7EC99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2BAF-57FD-4092-8158-0960EFD26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56E78D-491A-479D-B63F-AB9164C411E5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B990B8-EFBB-49B4-9C46-6170AC305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305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Система классных часов с профессиональной ориентационной направленностью в 8-9 классах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8135937" cy="1752600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Привалова Елена Вячеславовна</a:t>
            </a:r>
            <a:r>
              <a:rPr lang="ru-RU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 ГБОУ школа №59</a:t>
            </a:r>
          </a:p>
          <a:p>
            <a:r>
              <a:rPr lang="ru-RU" smtClean="0">
                <a:solidFill>
                  <a:srgbClr val="91581F"/>
                </a:solidFill>
                <a:latin typeface="Times New Roman" pitchFamily="18" charset="0"/>
                <a:cs typeface="Times New Roman" pitchFamily="18" charset="0"/>
              </a:rPr>
              <a:t>(учитель математики, высшая кв. категория)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классных часов </a:t>
            </a:r>
            <a:b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«Руководитель малого бизнеса»</a:t>
            </a:r>
            <a:endParaRPr lang="ru-RU" sz="28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1857375"/>
          <a:ext cx="8229600" cy="4897438"/>
        </p:xfrm>
        <a:graphic>
          <a:graphicData uri="http://schemas.openxmlformats.org/drawingml/2006/table">
            <a:tbl>
              <a:tblPr/>
              <a:tblGrid>
                <a:gridCol w="687388"/>
                <a:gridCol w="4105275"/>
                <a:gridCol w="647700"/>
                <a:gridCol w="576262"/>
                <a:gridCol w="720725"/>
                <a:gridCol w="1492250"/>
              </a:tblGrid>
              <a:tr h="152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Рынок (потребности, ресурсы, кривая производственных возможностей). Взаимодействие спроса и  предложений на рынке. Рыночная цена 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вечер вопросов и ответов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Деньги (современные деньги, денежная масса, понятие бюджета)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ролевая игра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Товар и его производство ( понятие товара, свойство товара, полезность, себестоимость, ценообразование)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часов: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«ЧЕЛОВЕК- БИЗНЕС»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Предмет труда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sz="3200" dirty="0" smtClean="0">
                <a:solidFill>
                  <a:srgbClr val="7030A0"/>
                </a:solidFill>
              </a:rPr>
              <a:t> решение организационно – экономических и управленческих проблем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34819" name="Picture 2" descr="C:\Users\Алёна\Documents\семинар 18.12.13\6479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628775"/>
            <a:ext cx="4038600" cy="4537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в этой сфере профессий может включать в себя.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Организацию собственного дела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управление предприятием, фирмой, организацией.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коммерсант, предприниматель, бизнесмен, руководитель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7" name="Picture 2" descr="C:\Users\Алёна\Documents\семинар 18.12.13\apra26EgFs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773238"/>
            <a:ext cx="4038600" cy="4103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Сбыт и поставка товаров и услуг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484313"/>
            <a:ext cx="4038600" cy="4525962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Профессии: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маркетолог,  коммерческий агент, коммивояжер, торговый агент, рекламный агент, агент по недвижимости, дилер - торговый представитель, снабженец.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8915" name="Picture 2" descr="C:\Users\Алёна\Documents\семинар 18.12.13\kak_devushke_vibrat_professi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484313"/>
            <a:ext cx="4114800" cy="3960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052513"/>
            <a:ext cx="4038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 в сфере обращения материальных ценностей и ценных бумаг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Профессии: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брокер, финансовый менеджер, работник торговой или фондовой биржи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3" name="Picture 2" descr="C:\Users\Алёна\Documents\семинар 18.12.13\1326312531_broker_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125538"/>
            <a:ext cx="4186237" cy="4391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Требования  к специалистам этого типа профессий: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175" y="1600200"/>
            <a:ext cx="4619625" cy="452596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высокая работоспособность, стрессоустойчивость, настойчивость в достижении цели, развитая интуиция, эмоциональная стабильность, коммуникабельность, уверенность в себе, выносливость, гибкость мышления, развитые способности к анализу и общению, организаторские способности.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3011" name="Picture 2" descr="C:\Users\Алёна\Documents\семинар 18.12.13\1302060761_123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557338"/>
            <a:ext cx="3538538" cy="4679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5143500" y="500063"/>
            <a:ext cx="3429000" cy="5853112"/>
          </a:xfrm>
        </p:spPr>
        <p:txBody>
          <a:bodyPr/>
          <a:lstStyle/>
          <a:p>
            <a:pPr algn="r">
              <a:buFont typeface="Arial" charset="0"/>
              <a:buNone/>
            </a:pPr>
            <a:endParaRPr lang="ru-RU" sz="40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Текст 3"/>
          <p:cNvSpPr>
            <a:spLocks noGrp="1"/>
          </p:cNvSpPr>
          <p:nvPr>
            <p:ph type="body" sz="half" idx="2"/>
          </p:nvPr>
        </p:nvSpPr>
        <p:spPr>
          <a:xfrm>
            <a:off x="468313" y="1423988"/>
            <a:ext cx="4114800" cy="5434012"/>
          </a:xfrm>
        </p:spPr>
        <p:txBody>
          <a:bodyPr/>
          <a:lstStyle/>
          <a:p>
            <a:pPr algn="r"/>
            <a:r>
              <a:rPr lang="ru-RU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«Каждая личность</a:t>
            </a:r>
          </a:p>
          <a:p>
            <a:pPr algn="r"/>
            <a:r>
              <a:rPr lang="ru-RU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бесконечна, как в своей реальности, так и в своих возможностях»</a:t>
            </a:r>
          </a:p>
          <a:p>
            <a:pPr algn="r"/>
            <a:r>
              <a:rPr lang="ru-RU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(Карл Ясперс)</a:t>
            </a:r>
            <a:endParaRPr lang="ru-RU" sz="3200" smtClean="0">
              <a:solidFill>
                <a:srgbClr val="7030A0"/>
              </a:solidFill>
            </a:endParaRPr>
          </a:p>
        </p:txBody>
      </p:sp>
      <p:pic>
        <p:nvPicPr>
          <p:cNvPr id="45060" name="Picture 4" descr="C:\Users\Алёна\Documents\семинар 18.12.13\jWpBfdk6LD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333375"/>
            <a:ext cx="3413125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Дополнительная литература для учителя.</a:t>
            </a:r>
            <a:r>
              <a:rPr lang="ru-RU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Кошелев А.И. «Записки»(1812-1883),М., 2002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err="1" smtClean="0">
                <a:solidFill>
                  <a:srgbClr val="7030A0"/>
                </a:solidFill>
              </a:rPr>
              <a:t>Миранов</a:t>
            </a:r>
            <a:r>
              <a:rPr lang="ru-RU" sz="4400" dirty="0" smtClean="0">
                <a:solidFill>
                  <a:srgbClr val="7030A0"/>
                </a:solidFill>
              </a:rPr>
              <a:t> Б. Н. «Социальная история России периода империи»( 17в.-нач.20в.), СПб, 1919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Майков А. Н. «История России 19в.» М.,2003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Помпеев Ю. А. «История и философия отечественного предпринимательства», СПБ, 2002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Кузьмичёв А. «Русские миллионщики, семейные хроники»,М.,1993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err="1" smtClean="0">
                <a:solidFill>
                  <a:srgbClr val="7030A0"/>
                </a:solidFill>
              </a:rPr>
              <a:t>Райгородский</a:t>
            </a:r>
            <a:r>
              <a:rPr lang="ru-RU" sz="4400" dirty="0" smtClean="0">
                <a:solidFill>
                  <a:srgbClr val="7030A0"/>
                </a:solidFill>
              </a:rPr>
              <a:t> Д. Я. «Самосознание и защитные механизмы личности», М., 2003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err="1" smtClean="0">
                <a:solidFill>
                  <a:srgbClr val="7030A0"/>
                </a:solidFill>
              </a:rPr>
              <a:t>Райгородский</a:t>
            </a:r>
            <a:r>
              <a:rPr lang="ru-RU" sz="4400" dirty="0" smtClean="0">
                <a:solidFill>
                  <a:srgbClr val="7030A0"/>
                </a:solidFill>
              </a:rPr>
              <a:t> Д. Я. «Психология и психоанализ характера», М,2002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Рубинштейн С.Л.  «Основы общей психологии»,СПБ, 2002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Халин К.Е. «</a:t>
            </a:r>
            <a:r>
              <a:rPr lang="ru-RU" sz="4400" dirty="0" err="1" smtClean="0">
                <a:solidFill>
                  <a:srgbClr val="7030A0"/>
                </a:solidFill>
              </a:rPr>
              <a:t>Конфликтология</a:t>
            </a:r>
            <a:r>
              <a:rPr lang="ru-RU" sz="4400" dirty="0" smtClean="0">
                <a:solidFill>
                  <a:srgbClr val="7030A0"/>
                </a:solidFill>
              </a:rPr>
              <a:t>», М.,2005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Грановская Р.М. «Элементы практической психологии»,СПб ,1997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err="1" smtClean="0">
                <a:solidFill>
                  <a:srgbClr val="7030A0"/>
                </a:solidFill>
              </a:rPr>
              <a:t>Пиз</a:t>
            </a:r>
            <a:r>
              <a:rPr lang="ru-RU" sz="4400" dirty="0" smtClean="0">
                <a:solidFill>
                  <a:srgbClr val="7030A0"/>
                </a:solidFill>
              </a:rPr>
              <a:t> А. «Язык телодвижений» , М.,1993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Карабанов О. А. «Психология семейных отношений и основы семейного консультирования» ,М, 2004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err="1" smtClean="0">
                <a:solidFill>
                  <a:srgbClr val="7030A0"/>
                </a:solidFill>
              </a:rPr>
              <a:t>Ромек</a:t>
            </a:r>
            <a:r>
              <a:rPr lang="ru-RU" sz="4400" dirty="0" smtClean="0">
                <a:solidFill>
                  <a:srgbClr val="7030A0"/>
                </a:solidFill>
              </a:rPr>
              <a:t> В.Г. «Психологическая помощь в кризисных ситуациях» , СПб, 2004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err="1" smtClean="0">
                <a:solidFill>
                  <a:srgbClr val="7030A0"/>
                </a:solidFill>
              </a:rPr>
              <a:t>Тундалёва</a:t>
            </a:r>
            <a:r>
              <a:rPr lang="ru-RU" sz="4400" dirty="0" smtClean="0">
                <a:solidFill>
                  <a:srgbClr val="7030A0"/>
                </a:solidFill>
              </a:rPr>
              <a:t> В.С. « как выбрать профессию в 17 лет»,Ростов –на-Дону,2013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Савинков С.Н. «Характеры. Как изучить и приучить», </a:t>
            </a:r>
            <a:r>
              <a:rPr lang="ru-RU" sz="4400" dirty="0" err="1" smtClean="0">
                <a:solidFill>
                  <a:srgbClr val="7030A0"/>
                </a:solidFill>
              </a:rPr>
              <a:t>Спб</a:t>
            </a:r>
            <a:r>
              <a:rPr lang="ru-RU" sz="4400" dirty="0" smtClean="0">
                <a:solidFill>
                  <a:srgbClr val="7030A0"/>
                </a:solidFill>
              </a:rPr>
              <a:t>, 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7030A0"/>
                </a:solidFill>
              </a:rPr>
              <a:t>Бородянский М. « Психология Ваших отверстий. Система психологических векторов.» Спб,2013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4975225"/>
            <a:ext cx="5486400" cy="96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214938"/>
            <a:ext cx="5486400" cy="1303337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профессии - серьёзный вопрос, который каждый человек решает индивидуально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6387" name="Picture 2" descr="C:\Users\Алёна\Documents\семинар 18.12.13\1351791229_1432def936111109516a4ba58d14cff8-e135728891168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1000125"/>
            <a:ext cx="5545138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Система классных часов по теме «Руководитель малого бизнеса»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8434" name="Picture 2" descr="C:\Users\Алёна\Documents\семинар 18.12.13\12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1700213"/>
            <a:ext cx="3279775" cy="43211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175" y="1600200"/>
            <a:ext cx="4619625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Цель системы классных часов.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Дать учащимся чёткий алгоритм действий, который поможет успешно сделать выбор профессии в направлении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«человек-бизнес», определит круг необходимых знаний, личностных качеств и  познакомит с самими профессиями этого направления.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системы классных часов</a:t>
            </a:r>
            <a:endParaRPr lang="ru-RU" sz="40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Алёна\Documents\семинар 18.12.13\1883355975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1268413"/>
            <a:ext cx="3600450" cy="49688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838" y="1125538"/>
            <a:ext cx="5113337" cy="57324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Образовательные</a:t>
            </a:r>
            <a:r>
              <a:rPr lang="ru-RU" sz="26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систематизировать, обобщить и углубить знания, полученные на предметах школьного курса, показать алгоритм выбора профессии, показать, как темы, школьного курса математики, используется в данных профессиях, познакомить с историей предпринимательства России, определить круг юридический документов, научить составлять бизнес-план и  познакомить с понятием « рынок» сегодня, познакомить с новыми методиками и техниками в области психологии по познанию и развитию личности, а так же по взаимодействию с другими людьми в различных жизненных ситуациях.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Задачи системы классных часов: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Коррекционно-развивающие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коррекция внимания (произвольное, непроизвольное, переключение внимания, увеличение его объёма), коррекция связей устной и письменной речи, коррекция памяти, зрительных и слуховых восприятий, развитие мыслительной деятельности (установление логических и причинно-следственных связей), развитие познавательной активности.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воспитание чувства ответственности за результат, воспитание культуры умственного труда, ответственности в выборе профессии, развитие коммуникативных качеств личности, повышение интереса к предмету. Раскрытие новых граней учителя, как личности и профессионала в различных сферах.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Функции системы классных часов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просветительская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расширяет круг тех знаний учащихся, которые не нашли отражения в учебной программе;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ориентирующая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формирует определенные отношения к объектам окружающей действительности; вырабатывает определенную  иерархию материальных и духовных ценностей;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направляющая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переход от  разговора о жизни в область реальной практики учащихся, направляя их деятельность;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формирующая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реализация вышеперечисленных функций; формирование привычки обдумывать и оценивать свою жизнь и самих себя; выработка умений вести групповой диалог, аргументировать свое мнение.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классных часов </a:t>
            </a:r>
            <a:b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«Руководитель малого бизнеса»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6763"/>
        </p:xfrm>
        <a:graphic>
          <a:graphicData uri="http://schemas.openxmlformats.org/drawingml/2006/table">
            <a:tbl>
              <a:tblPr/>
              <a:tblGrid>
                <a:gridCol w="1090613"/>
                <a:gridCol w="3600450"/>
                <a:gridCol w="781050"/>
                <a:gridCol w="946150"/>
                <a:gridCol w="696912"/>
                <a:gridCol w="1114425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№п/п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Содержание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часов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Формы проведения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практика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теория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Предпринимательство в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XVII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в. (русские торговцы и великие географические открытия)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Меценатство в России.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Д. Е. Бенардаки (строительство Греческой посольской церкви в Санкт-Петербурге, фортов в Кронштадте, ярмарка в Новгороде)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круглый стол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классных часов </a:t>
            </a:r>
            <a:b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«Руководитель малого бизнеса»</a:t>
            </a:r>
            <a:endParaRPr lang="ru-RU" sz="28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1052513"/>
          <a:ext cx="8229600" cy="5299075"/>
        </p:xfrm>
        <a:graphic>
          <a:graphicData uri="http://schemas.openxmlformats.org/drawingml/2006/table">
            <a:tbl>
              <a:tblPr/>
              <a:tblGrid>
                <a:gridCol w="746125"/>
                <a:gridCol w="3143250"/>
                <a:gridCol w="785812"/>
                <a:gridCol w="928688"/>
                <a:gridCol w="928687"/>
                <a:gridCol w="1697038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№п/п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Содержание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часов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Формы проведения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практика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теория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Предпринимательство в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XIX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в. Братья Елисеевы. Русские меценаты.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путешествие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Как создать своё предприятие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(законы, нач. капитал)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устный журнал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Индивидуальные особенности человека (последние разработки в области психологии)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Тест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 анализом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928687"/>
          </a:xfrm>
        </p:spPr>
        <p:txBody>
          <a:bodyPr/>
          <a:lstStyle/>
          <a:p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классных часов </a:t>
            </a:r>
            <a:b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«Руководитель малого бизнеса»</a:t>
            </a:r>
            <a:endParaRPr lang="ru-RU" sz="28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357313"/>
          <a:ext cx="8229600" cy="4891087"/>
        </p:xfrm>
        <a:graphic>
          <a:graphicData uri="http://schemas.openxmlformats.org/drawingml/2006/table">
            <a:tbl>
              <a:tblPr/>
              <a:tblGrid>
                <a:gridCol w="614362"/>
                <a:gridCol w="3887788"/>
                <a:gridCol w="792162"/>
                <a:gridCol w="576263"/>
                <a:gridCol w="504825"/>
                <a:gridCol w="1854200"/>
              </a:tblGrid>
              <a:tr h="110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Я- образ, самооценка, застенчивость( раскрытие этих понятий)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тренинг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Стресс (понятие «стресс», понятие «горе», способы выхода)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творческая мастерская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Психология семейных отношений Семья- надёжный тыл бизнеса. Семейный бизнес.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(проектов)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189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Работа со СМИ (виды СМИ, реклама, манера общения)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работа с прессой, составление пресс-релиза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788</Words>
  <Application>Microsoft Office PowerPoint</Application>
  <PresentationFormat>Экран (4:3)</PresentationFormat>
  <Paragraphs>152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Calibri</vt:lpstr>
      <vt:lpstr>Arial</vt:lpstr>
      <vt:lpstr>Times New Roman</vt:lpstr>
      <vt:lpstr>Тема Office</vt:lpstr>
      <vt:lpstr>Система классных часов с профессиональной ориентационной направленностью в 8-9 классах  </vt:lpstr>
      <vt:lpstr>Слайд 2</vt:lpstr>
      <vt:lpstr>Система классных часов по теме «Руководитель малого бизнеса»</vt:lpstr>
      <vt:lpstr>Задачи системы классных часов</vt:lpstr>
      <vt:lpstr>Задачи системы классных часов:</vt:lpstr>
      <vt:lpstr>Функции системы классных часов</vt:lpstr>
      <vt:lpstr>Тематическое планирование классных часов  «Руководитель малого бизнеса»</vt:lpstr>
      <vt:lpstr>Тематическое планирование классных часов  «Руководитель малого бизнеса»</vt:lpstr>
      <vt:lpstr>Тематическое планирование классных часов  «Руководитель малого бизнеса»</vt:lpstr>
      <vt:lpstr>Тематическое планирование классных часов  «Руководитель малого бизнеса»</vt:lpstr>
      <vt:lpstr>«ЧЕЛОВЕК- БИЗНЕС»</vt:lpstr>
      <vt:lpstr>Работа в этой сфере профессий может включать в себя.</vt:lpstr>
      <vt:lpstr>Сбыт и поставка товаров и услуг</vt:lpstr>
      <vt:lpstr>Слайд 14</vt:lpstr>
      <vt:lpstr>Требования  к специалистам этого типа профессий:</vt:lpstr>
      <vt:lpstr>Слайд 16</vt:lpstr>
      <vt:lpstr>Дополнительная литература для учителя.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Трофимова А_В</cp:lastModifiedBy>
  <cp:revision>27</cp:revision>
  <dcterms:created xsi:type="dcterms:W3CDTF">2013-04-10T19:18:21Z</dcterms:created>
  <dcterms:modified xsi:type="dcterms:W3CDTF">2016-03-28T11:00:44Z</dcterms:modified>
</cp:coreProperties>
</file>